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unnel Sans" panose="020B0604020202020204" charset="0"/>
      <p:regular r:id="rId17"/>
    </p:embeddedFont>
    <p:embeddedFont>
      <p:font typeface="Mona Sans Semi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4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67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33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FinTrackr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82835"/>
            <a:ext cx="69224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 Smart Stock Portfolio Tracker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35899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By UnderDog Analysts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0802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Abhishek C Margoor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57759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Abhinav Thakare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94716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Aashi Chahal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31673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Abhishek Khodke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68630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Abhishek Thorat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05587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Aditya Undalkar</a:t>
            </a:r>
            <a:endParaRPr lang="en-US" sz="175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3A0203A-CDEC-49A7-8C43-C784120FA6BA}"/>
              </a:ext>
            </a:extLst>
          </p:cNvPr>
          <p:cNvSpPr/>
          <p:nvPr/>
        </p:nvSpPr>
        <p:spPr>
          <a:xfrm>
            <a:off x="12984394" y="7824356"/>
            <a:ext cx="1454728" cy="2902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FinTrackr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9807"/>
            <a:ext cx="8457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Future Enhancements &amp; Vision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2479238"/>
            <a:ext cx="340162" cy="3401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0906" y="2472214"/>
            <a:ext cx="31545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Live Market Integration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30906" y="2962632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Connect to Yahoo Finance or Alpha Vantage API for real-time stock price updates, eliminating manual entry and ensuring data accuracy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2479238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94000" y="2472214"/>
            <a:ext cx="4529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Historical Performance Analytics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194000" y="2962632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Add interactive line graphs tracking portfolio performance over time, enabling trend analysis and investment pattern recognition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4511993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0906" y="4504968"/>
            <a:ext cx="35410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Export Functionality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30906" y="4995386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Enable CSV export for external analysis, tax reporting, and record-keeping purposes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4511993"/>
            <a:ext cx="340162" cy="3401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94000" y="4504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Watchlist Feature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194000" y="4995386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 a monitoring system for stocks under consideration before purchase, with price alerts and performance tracking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6339245"/>
            <a:ext cx="130428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Vision:</a:t>
            </a: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FinTrackr demonstrates how thoughtful full-stack development solves real-world investor problems through secure architecture, intelligent automation, and user-centred design.</a:t>
            </a:r>
            <a:endParaRPr lang="en-US" sz="14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A482CB7-2DD6-446A-B063-B06CA4BF1564}"/>
              </a:ext>
            </a:extLst>
          </p:cNvPr>
          <p:cNvSpPr/>
          <p:nvPr/>
        </p:nvSpPr>
        <p:spPr>
          <a:xfrm>
            <a:off x="13009418" y="7824355"/>
            <a:ext cx="1423555" cy="2597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71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Challenge for Retail Investors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0489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Retail investors face significant obstacles in managing their portfolios effectively. Manual spreadsheet tracking is labour-intensive, error-prone, and lacks the sophistication needed for strategic decision-making. Calculating weighted averages when buying stocks at different prices is mathematically complex, and most investors lack secure, personalised tools to analyse their investments systematically.</a:t>
            </a:r>
            <a:endParaRPr lang="en-US" sz="175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0D32911-BC84-4D30-927B-36220711DF1D}"/>
              </a:ext>
            </a:extLst>
          </p:cNvPr>
          <p:cNvSpPr/>
          <p:nvPr/>
        </p:nvSpPr>
        <p:spPr>
          <a:xfrm>
            <a:off x="13009418" y="7824355"/>
            <a:ext cx="1423555" cy="2597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FinTrack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6012"/>
            <a:ext cx="5857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Introducing FinTrackr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884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full-stack web application built with Python and Flask, designed to simplify portfolio management for retail investors.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6472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440906"/>
            <a:ext cx="3071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931325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 registration and login with encrypted password storage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206472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3440906"/>
            <a:ext cx="3071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Portfolio Management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393132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Complete CRUD operations for stock tracking and updates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118378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8224" y="5352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Smart Averaging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5843230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Automatic weighted average calculation for repeated purchases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118378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982" y="53528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Loss Management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62982" y="584323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calculator for informed investment decisions</a:t>
            </a:r>
            <a:endParaRPr lang="en-US" sz="175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824DDF3-787B-40C2-B5C0-69F03414A1AC}"/>
              </a:ext>
            </a:extLst>
          </p:cNvPr>
          <p:cNvSpPr/>
          <p:nvPr/>
        </p:nvSpPr>
        <p:spPr>
          <a:xfrm>
            <a:off x="12957463" y="7845136"/>
            <a:ext cx="1433945" cy="2437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350177-3E30-4A16-8AC1-F9594F48EC2A}"/>
              </a:ext>
            </a:extLst>
          </p:cNvPr>
          <p:cNvSpPr txBox="1"/>
          <p:nvPr/>
        </p:nvSpPr>
        <p:spPr>
          <a:xfrm>
            <a:off x="10016835" y="7782369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 err="1"/>
              <a:t>FinTrackr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9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14807"/>
            <a:ext cx="29106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Backend &amp; Database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9595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with Flask framework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381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Flask-SQLAlchemy ORM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803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SQLite database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2254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Flask-Bcrypt for security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214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Frontend &amp; Security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79595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Bootstrap 5 for responsive design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60105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Jinja2 templating engine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0432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Chart.js for visualisations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854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Flask-Login for session management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693182"/>
            <a:ext cx="7776686" cy="1220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Architecture: Three-Tier Design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3657" y="2207062"/>
            <a:ext cx="195263" cy="1437918"/>
          </a:xfrm>
          <a:prstGeom prst="roundRect">
            <a:avLst>
              <a:gd name="adj" fmla="val 4202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4182" y="2402324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Presentation Layer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074182" y="2824639"/>
            <a:ext cx="7386161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HTML, CSS, and JavaScript interface where users interact with the application, built with Bootstrap 5 for responsive design and Chart.js for financial visualisations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976670" y="3840242"/>
            <a:ext cx="195263" cy="1750457"/>
          </a:xfrm>
          <a:prstGeom prst="roundRect">
            <a:avLst>
              <a:gd name="adj" fmla="val 4202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367195" y="4035504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Logic Layer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67195" y="4457819"/>
            <a:ext cx="7093148" cy="937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Flask backend handles all business logic, route management, portfolio calculations, and authentication. This layer processes user requests and manages the complex financial computations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269683" y="5785961"/>
            <a:ext cx="195263" cy="1750457"/>
          </a:xfrm>
          <a:prstGeom prst="roundRect">
            <a:avLst>
              <a:gd name="adj" fmla="val 4202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60208" y="5981224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Layer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660208" y="6403538"/>
            <a:ext cx="6800136" cy="937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SQLite database stores all user credentials and stock information, managed through SQLAlchemy ORM. Ensures data persistence and supports relational queries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0752"/>
            <a:ext cx="119479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Database Design: Entity Relationship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131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FinTrackr uses a relational database structure with two core entities connected by a one-to-many relationship.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31212"/>
            <a:ext cx="13042821" cy="3402211"/>
          </a:xfrm>
          <a:prstGeom prst="roundRect">
            <a:avLst>
              <a:gd name="adj" fmla="val 28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03883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18254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 Table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824" y="318254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Stock Table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689152"/>
            <a:ext cx="13027581" cy="27366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224" y="383286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 (Primary Key)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28224" y="42637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username (Unique)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8224" y="46946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password (Hashed)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28224" y="512552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email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824" y="383286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 (Primary Key)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5824" y="42637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stock_name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46946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quantity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5824" y="512552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buy_price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824" y="555640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current_price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45824" y="598729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user_id (Foreign Key)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68857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Relationship:</a:t>
            </a: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One user can manage multiple stock entries. This design enables secure, segregated portfolio management for each investor.</a:t>
            </a:r>
            <a:endParaRPr lang="en-US" sz="140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42761F3-E208-4C1E-9D91-33DA31C355A3}"/>
              </a:ext>
            </a:extLst>
          </p:cNvPr>
          <p:cNvSpPr/>
          <p:nvPr/>
        </p:nvSpPr>
        <p:spPr>
          <a:xfrm>
            <a:off x="13009418" y="7824355"/>
            <a:ext cx="1423555" cy="2597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B7B253-4F76-4F9C-BF46-F162B970AE95}"/>
              </a:ext>
            </a:extLst>
          </p:cNvPr>
          <p:cNvSpPr txBox="1"/>
          <p:nvPr/>
        </p:nvSpPr>
        <p:spPr>
          <a:xfrm>
            <a:off x="10063595" y="7714795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 err="1"/>
              <a:t>FinTrackr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49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Feature: Smart Stock Averaging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626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When purchasing the same stock at different prices, FinTrackr automatically consolidates the entries into a single record with the weighted average buy price recalculated in real-time.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506516"/>
            <a:ext cx="7556421" cy="974169"/>
          </a:xfrm>
          <a:prstGeom prst="roundRect">
            <a:avLst>
              <a:gd name="adj" fmla="val 9779"/>
            </a:avLst>
          </a:prstGeom>
          <a:solidFill>
            <a:srgbClr val="262626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4858226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4790003"/>
            <a:ext cx="6592491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Formula: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i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P_{\text{new\_avg}} = \frac{(Q_1 \times P_1) + (Q_2 \times P_2)}{Q_1 + Q_2}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73583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Example: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Buying 10 shares at ₹3500, then 10 more at ₹3400 automatically results in 20 shares recorded at ₹3450 average cost—eliminating manual calculations and potential errors.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81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Feature: The "Manage Loss" Calculator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5587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sophisticated tool empowers investors to make data-driven decisions on losing positions by calculating exactly how many shares at a target price are needed to achieve their desired average cost basis.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499729"/>
            <a:ext cx="7556421" cy="987743"/>
          </a:xfrm>
          <a:prstGeom prst="roundRect">
            <a:avLst>
              <a:gd name="adj" fmla="val 9645"/>
            </a:avLst>
          </a:prstGeom>
          <a:solidFill>
            <a:srgbClr val="262626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004" y="4851440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783217"/>
            <a:ext cx="6592491" cy="386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Formula: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i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Q_2 = \frac{Q_1 \times (P_1 - P_{\text{target}})}{P_{\text{target}} - P_2}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0190" y="57426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By entering a target average price they want to achieve, investors receive precise guidance on investment requirements, transforming uncertainty into strategic clarity.</a:t>
            </a:r>
            <a:endParaRPr lang="en-US" sz="175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B030DC8-BA9F-4E02-A674-C7A6CE0780B7}"/>
              </a:ext>
            </a:extLst>
          </p:cNvPr>
          <p:cNvSpPr/>
          <p:nvPr/>
        </p:nvSpPr>
        <p:spPr>
          <a:xfrm>
            <a:off x="13009418" y="7824355"/>
            <a:ext cx="1423555" cy="2597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6479"/>
            <a:ext cx="105883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Application in Action: Visual Showcase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054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FinTrackr's user interface combines security, functionality, and elegant design across three key sections: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3169444"/>
            <a:ext cx="4221599" cy="272188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460" y="3169444"/>
            <a:ext cx="4221599" cy="2721888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10" y="3169444"/>
            <a:ext cx="4221599" cy="272188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6292453"/>
            <a:ext cx="130428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From secure authentication to comprehensive portfolio visualisation to advanced financial calculations, every component works in harmony to deliver a professional investment management experience.</a:t>
            </a:r>
            <a:endParaRPr lang="en-US" sz="14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C804AC6-4291-44F0-B357-A5FC82C7AC53}"/>
              </a:ext>
            </a:extLst>
          </p:cNvPr>
          <p:cNvSpPr/>
          <p:nvPr/>
        </p:nvSpPr>
        <p:spPr>
          <a:xfrm>
            <a:off x="13009418" y="7824355"/>
            <a:ext cx="1423555" cy="2597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727</Words>
  <Application>Microsoft Office PowerPoint</Application>
  <PresentationFormat>Custom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Mona Sans Semi Bold</vt:lpstr>
      <vt:lpstr>Calibri</vt:lpstr>
      <vt:lpstr>Funnel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Abhishek c Margoor</cp:lastModifiedBy>
  <cp:revision>2</cp:revision>
  <dcterms:created xsi:type="dcterms:W3CDTF">2025-10-22T04:26:51Z</dcterms:created>
  <dcterms:modified xsi:type="dcterms:W3CDTF">2025-10-22T04:43:49Z</dcterms:modified>
</cp:coreProperties>
</file>